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0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05" d="100"/>
          <a:sy n="105" d="100"/>
        </p:scale>
        <p:origin x="87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S2-2401903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GB" sz="10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26 February - 01 March, 2024, Athens, Greece</a:t>
            </a:r>
            <a:endParaRPr lang="fr-FR" sz="10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0" dirty="0">
                <a:solidFill>
                  <a:schemeClr val="bg1"/>
                </a:solidFill>
              </a:rPr>
              <a:t>TSG SA WG2#161 </a:t>
            </a:r>
            <a:r>
              <a:rPr lang="en-GB" sz="12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26 February - 01 March, 2024, Athens, Greece</a:t>
            </a:r>
            <a:endParaRPr lang="fr-FR" sz="12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(FS_)5GSAT_Ph2 Status Report </a:t>
            </a:r>
            <a:br>
              <a:rPr lang="en-GB" dirty="0"/>
            </a:br>
            <a:r>
              <a:rPr lang="en-GB" dirty="0"/>
              <a:t>5GC enhancement for satellite access Phase 2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dirty="0"/>
              <a:t>Jean-Yves Fine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800350"/>
            <a:ext cx="8554481" cy="341997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SA2#160AH-e (online):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Cat F CRs agreed on TS23.501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SA2#161: Not in the Agenda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/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48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200" b="1" i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19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en-GB" altLang="zh-CN" sz="1200" b="1" i="0" u="none" strike="noStrike" kern="1200" baseline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200" b="1" i="0" u="none" strike="noStrike" kern="12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777756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9" y="184635"/>
            <a:ext cx="5848706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5GSAT_Ph2 status at SA#103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111</Words>
  <Application>Microsoft Office PowerPoint</Application>
  <PresentationFormat>On-screen Show (4:3)</PresentationFormat>
  <Paragraphs>31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(FS_)5GSAT_Ph2 Status Report  5GC enhancement for satellite access Phase 2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Jean-Yves2</cp:lastModifiedBy>
  <cp:revision>1934</cp:revision>
  <dcterms:created xsi:type="dcterms:W3CDTF">2008-08-30T09:32:10Z</dcterms:created>
  <dcterms:modified xsi:type="dcterms:W3CDTF">2024-03-08T18:28:20Z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